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4B95EB-6754-49E6-A3BE-FD853851D39F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6052DE-8800-48FC-ACB6-AC50C839F17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2664295"/>
          </a:xfrm>
        </p:spPr>
        <p:txBody>
          <a:bodyPr/>
          <a:lstStyle/>
          <a:p>
            <a:r>
              <a:rPr lang="ru-RU" dirty="0" err="1" smtClean="0"/>
              <a:t>Ата-энелерге</a:t>
            </a:r>
            <a:r>
              <a:rPr lang="ru-RU" dirty="0" smtClean="0"/>
              <a:t> </a:t>
            </a:r>
            <a:r>
              <a:rPr lang="ru-RU" dirty="0" err="1" smtClean="0"/>
              <a:t>ке</a:t>
            </a:r>
            <a:r>
              <a:rPr lang="ky-KG" dirty="0" smtClean="0"/>
              <a:t>ңеш.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39435"/>
            <a:ext cx="7920880" cy="311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омпозиц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925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372168"/>
            <a:ext cx="7272807" cy="2297192"/>
          </a:xfrm>
        </p:spPr>
        <p:txBody>
          <a:bodyPr/>
          <a:lstStyle/>
          <a:p>
            <a:pPr algn="l"/>
            <a:r>
              <a:rPr lang="ky-KG" sz="3200" dirty="0" smtClean="0"/>
              <a:t>Балаңызды түшүнүшүңуз керек, себеби сиз бала болгонсуз, а балаңыз ата-эне болгон эмес.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272808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0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7" y="4372168"/>
            <a:ext cx="7262193" cy="2225184"/>
          </a:xfrm>
        </p:spPr>
        <p:txBody>
          <a:bodyPr/>
          <a:lstStyle/>
          <a:p>
            <a:pPr algn="l"/>
            <a:r>
              <a:rPr lang="ky-KG" dirty="0" smtClean="0"/>
              <a:t>Ден соолуктун чың болуусу психикалык абалдын тынч болуусу.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598374"/>
            <a:ext cx="7128793" cy="362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09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25" y="4372168"/>
            <a:ext cx="7191376" cy="2009160"/>
          </a:xfrm>
        </p:spPr>
        <p:txBody>
          <a:bodyPr/>
          <a:lstStyle/>
          <a:p>
            <a:pPr algn="l"/>
            <a:r>
              <a:rPr lang="ky-KG" sz="2800" dirty="0" smtClean="0"/>
              <a:t>Балаңыз менен бирге күнүмдүк күн тартибин түзүп алыңыз. Күн тартиби баланын ирээти менен план боюнча иштөөсүнө такшалтат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1"/>
          <a:stretch/>
        </p:blipFill>
        <p:spPr bwMode="auto">
          <a:xfrm>
            <a:off x="1114424" y="764704"/>
            <a:ext cx="648191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7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4372168"/>
            <a:ext cx="7118176" cy="2297192"/>
          </a:xfrm>
        </p:spPr>
        <p:txBody>
          <a:bodyPr/>
          <a:lstStyle/>
          <a:p>
            <a:pPr algn="l"/>
            <a:r>
              <a:rPr lang="ky-KG" sz="2800" dirty="0" smtClean="0"/>
              <a:t>Ата-энелер балаңыздын көзүнчө болуп жаткан кырдаал боюнча тынчсызданып, коркуп,кайгыга чөмүлбөңүз,себеби балаңызды да коркунуч каптайт.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706316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05678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9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372168"/>
            <a:ext cx="7344815" cy="2225184"/>
          </a:xfrm>
        </p:spPr>
        <p:txBody>
          <a:bodyPr/>
          <a:lstStyle/>
          <a:p>
            <a:pPr algn="l"/>
            <a:r>
              <a:rPr lang="ky-KG" dirty="0" smtClean="0"/>
              <a:t>Балаңыз менен чогу отуруп сабактарына жардамдашыңыз.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34481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3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803" y="4372168"/>
            <a:ext cx="7222997" cy="1793136"/>
          </a:xfrm>
        </p:spPr>
        <p:txBody>
          <a:bodyPr/>
          <a:lstStyle/>
          <a:p>
            <a:pPr algn="l"/>
            <a:r>
              <a:rPr lang="ky-KG" sz="3200" dirty="0" smtClean="0"/>
              <a:t>Өлкөдө болуп жаткан абал боюнча күнүнө бир гана жолу таанышыңыз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03" y="692696"/>
            <a:ext cx="7449637" cy="348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1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372168"/>
            <a:ext cx="7704855" cy="1793136"/>
          </a:xfrm>
        </p:spPr>
        <p:txBody>
          <a:bodyPr/>
          <a:lstStyle/>
          <a:p>
            <a:pPr algn="l"/>
            <a:r>
              <a:rPr lang="ky-KG" sz="2400" dirty="0" smtClean="0"/>
              <a:t>Социалдык тармактарды балаңыздын аз колдонуусун талап кылыңыз,себеби социалдык тармактар баланын сабакка болгон кызыгуусун төмөндөтөт.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704856" cy="40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31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4372168"/>
            <a:ext cx="8572499" cy="2297192"/>
          </a:xfrm>
        </p:spPr>
        <p:txBody>
          <a:bodyPr/>
          <a:lstStyle/>
          <a:p>
            <a:pPr algn="l"/>
            <a:r>
              <a:rPr lang="ky-KG" sz="2800" dirty="0" smtClean="0"/>
              <a:t>Балдардын өз алдынча сабак окуп жана интернетти кандай колдонуп жатканына көңүл буруңуз. Нормадан ашкан убакыт баланын нерв системасына тескери таасирин тийгизет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57250"/>
            <a:ext cx="8572500" cy="343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372168"/>
            <a:ext cx="7416823" cy="2153176"/>
          </a:xfrm>
        </p:spPr>
        <p:txBody>
          <a:bodyPr/>
          <a:lstStyle/>
          <a:p>
            <a:pPr algn="l"/>
            <a:r>
              <a:rPr lang="ky-KG" sz="2800" dirty="0" smtClean="0"/>
              <a:t>Үйдөкү эмгек жумуштарын аткарганга балаңызды да чакырыңыз,ал баланын эмгекчил жана бирөөнүн эмгегин баалоону үйрөнөт.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42036"/>
            <a:ext cx="7416824" cy="361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1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4372168"/>
            <a:ext cx="7118176" cy="1143000"/>
          </a:xfrm>
        </p:spPr>
        <p:txBody>
          <a:bodyPr/>
          <a:lstStyle/>
          <a:p>
            <a:pPr algn="l"/>
            <a:r>
              <a:rPr lang="ky-KG" sz="2800" dirty="0" smtClean="0"/>
              <a:t>Позитивдүүлүктү активтештириңиз.</a:t>
            </a:r>
            <a:br>
              <a:rPr lang="ky-KG" sz="2800" dirty="0" smtClean="0"/>
            </a:br>
            <a:r>
              <a:rPr lang="ky-KG" sz="2800" dirty="0" smtClean="0"/>
              <a:t>Юмор-тынчсыздануунун алдын алат.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2008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187</TotalTime>
  <Words>134</Words>
  <Application>Microsoft Office PowerPoint</Application>
  <PresentationFormat>Экран (4:3)</PresentationFormat>
  <Paragraphs>11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Ата-энелерге кеңеш.</vt:lpstr>
      <vt:lpstr>Балаңыз менен бирге күнүмдүк күн тартибин түзүп алыңыз. Күн тартиби баланын ирээти менен план боюнча иштөөсүнө такшалтат </vt:lpstr>
      <vt:lpstr>Ата-энелер балаңыздын көзүнчө болуп жаткан кырдаал боюнча тынчсызданып, коркуп,кайгыга чөмүлбөңүз,себеби балаңызды да коркунуч каптайт.</vt:lpstr>
      <vt:lpstr>Балаңыз менен чогу отуруп сабактарына жардамдашыңыз.</vt:lpstr>
      <vt:lpstr>Өлкөдө болуп жаткан абал боюнча күнүнө бир гана жолу таанышыңыз</vt:lpstr>
      <vt:lpstr>Социалдык тармактарды балаңыздын аз колдонуусун талап кылыңыз,себеби социалдык тармактар баланын сабакка болгон кызыгуусун төмөндөтөт.</vt:lpstr>
      <vt:lpstr>Балдардын өз алдынча сабак окуп жана интернетти кандай колдонуп жатканына көңүл буруңуз. Нормадан ашкан убакыт баланын нерв системасына тескери таасирин тийгизет</vt:lpstr>
      <vt:lpstr>Үйдөкү эмгек жумуштарын аткарганга балаңызды да чакырыңыз,ал баланын эмгекчил жана бирөөнүн эмгегин баалоону үйрөнөт.</vt:lpstr>
      <vt:lpstr>Позитивдүүлүктү активтештириңиз. Юмор-тынчсыздануунун алдын алат.</vt:lpstr>
      <vt:lpstr>Балаңызды түшүнүшүңуз керек, себеби сиз бала болгонсуз, а балаңыз ата-эне болгон эмес.</vt:lpstr>
      <vt:lpstr>Ден соолуктун чың болуусу психикалык абалдын тынч болуусу.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Ата-энелерге кеңеш.</dc:title>
  <dc:creator>5</dc:creator>
  <cp:lastModifiedBy>5</cp:lastModifiedBy>
  <cp:revision>10</cp:revision>
  <dcterms:created xsi:type="dcterms:W3CDTF">2020-12-08T08:18:34Z</dcterms:created>
  <dcterms:modified xsi:type="dcterms:W3CDTF">2020-12-09T07:14:16Z</dcterms:modified>
</cp:coreProperties>
</file>